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63" r:id="rId4"/>
    <p:sldId id="264" r:id="rId5"/>
    <p:sldId id="262" r:id="rId6"/>
    <p:sldId id="266" r:id="rId7"/>
    <p:sldId id="259" r:id="rId8"/>
    <p:sldId id="260" r:id="rId9"/>
    <p:sldId id="261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CC"/>
    <a:srgbClr val="0033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24" autoAdjust="0"/>
  </p:normalViewPr>
  <p:slideViewPr>
    <p:cSldViewPr>
      <p:cViewPr varScale="1">
        <p:scale>
          <a:sx n="99" d="100"/>
          <a:sy n="99" d="100"/>
        </p:scale>
        <p:origin x="78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znaika.com.ua/article1400962292/" TargetMode="External"/><Relationship Id="rId2" Type="http://schemas.openxmlformats.org/officeDocument/2006/relationships/hyperlink" Target="https://web.archive.org/web/20161028021036/http:/www.panoramio.com/photo/9192967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-pol.ck.ua/about/history/" TargetMode="External"/><Relationship Id="rId5" Type="http://schemas.openxmlformats.org/officeDocument/2006/relationships/hyperlink" Target="https://www.facebook.com/photo/?fbid=796064601051729&amp;set=g.2206290996118630" TargetMode="External"/><Relationship Id="rId4" Type="http://schemas.openxmlformats.org/officeDocument/2006/relationships/hyperlink" Target="https://www.dsns.gov.ua/ua/Ostanni-novini/98047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714488"/>
            <a:ext cx="6400800" cy="1157294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ru-RU" b="1" i="1" dirty="0">
                <a:solidFill>
                  <a:srgbClr val="002060"/>
                </a:solidFill>
              </a:rPr>
              <a:t>П</a:t>
            </a:r>
            <a:r>
              <a:rPr lang="uk-UA" b="1" i="1" dirty="0" err="1">
                <a:solidFill>
                  <a:srgbClr val="002060"/>
                </a:solidFill>
              </a:rPr>
              <a:t>ідпроєкт</a:t>
            </a:r>
            <a:r>
              <a:rPr lang="uk-UA" b="1" i="1" dirty="0">
                <a:solidFill>
                  <a:srgbClr val="002060"/>
                </a:solidFill>
              </a:rPr>
              <a:t> Ліги старшокласників</a:t>
            </a:r>
          </a:p>
          <a:p>
            <a:r>
              <a:rPr lang="uk-UA" b="1" i="1" dirty="0" err="1">
                <a:solidFill>
                  <a:srgbClr val="002060"/>
                </a:solidFill>
              </a:rPr>
              <a:t>“Пишаємось</a:t>
            </a:r>
            <a:r>
              <a:rPr lang="uk-UA" b="1" i="1" dirty="0">
                <a:solidFill>
                  <a:srgbClr val="002060"/>
                </a:solidFill>
              </a:rPr>
              <a:t> тобою, рідний краю!”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586658" cy="1142984"/>
          </a:xfrm>
          <a:solidFill>
            <a:srgbClr val="92D050"/>
          </a:solidFill>
        </p:spPr>
        <p:txBody>
          <a:bodyPr>
            <a:noAutofit/>
          </a:bodyPr>
          <a:lstStyle/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uk-UA" sz="2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Руськополянський</a:t>
            </a:r>
            <a:r>
              <a:rPr lang="uk-UA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заклад загальної середньої освіти</a:t>
            </a:r>
            <a:br>
              <a:rPr lang="uk-UA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І-ІІІ ступенів №2</a:t>
            </a:r>
            <a:br>
              <a:rPr lang="uk-UA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Руськополянської</a:t>
            </a:r>
            <a:r>
              <a:rPr lang="uk-UA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сільської ради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МАКС\Downloads\16344893952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286124"/>
            <a:ext cx="3084994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3923928" y="5013176"/>
            <a:ext cx="4735287" cy="157816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500"/>
              </a:lnSpc>
              <a:buNone/>
            </a:pPr>
            <a:r>
              <a:rPr lang="uk-UA" sz="2000" dirty="0" err="1"/>
              <a:t>Проєкт</a:t>
            </a:r>
            <a:r>
              <a:rPr lang="uk-UA" sz="2000" dirty="0"/>
              <a:t> підготувала</a:t>
            </a:r>
          </a:p>
          <a:p>
            <a:pPr marL="0" indent="0" algn="ctr">
              <a:lnSpc>
                <a:spcPts val="1500"/>
              </a:lnSpc>
              <a:buNone/>
            </a:pPr>
            <a:r>
              <a:rPr lang="uk-UA" sz="2000" dirty="0"/>
              <a:t>учениця 10 класу</a:t>
            </a:r>
          </a:p>
          <a:p>
            <a:pPr marL="0" indent="0" algn="ctr">
              <a:lnSpc>
                <a:spcPts val="1500"/>
              </a:lnSpc>
              <a:buNone/>
            </a:pPr>
            <a:r>
              <a:rPr lang="uk-UA" sz="2000" dirty="0"/>
              <a:t>Руськополянського закладу загальної </a:t>
            </a:r>
          </a:p>
          <a:p>
            <a:pPr marL="0" indent="0" algn="ctr">
              <a:lnSpc>
                <a:spcPts val="1500"/>
              </a:lnSpc>
              <a:buNone/>
            </a:pPr>
            <a:r>
              <a:rPr lang="uk-UA" sz="2000" dirty="0"/>
              <a:t>середньої освіти І-ІІІ ступенів №2</a:t>
            </a:r>
          </a:p>
          <a:p>
            <a:pPr marL="0" indent="0" algn="ctr">
              <a:lnSpc>
                <a:spcPts val="1500"/>
              </a:lnSpc>
              <a:buNone/>
            </a:pPr>
            <a:r>
              <a:rPr lang="uk-UA" sz="2000" dirty="0"/>
              <a:t>Остапенко Анастасія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3861048"/>
            <a:ext cx="5527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Дякую за увагу!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3968" y="539662"/>
            <a:ext cx="4557210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i="1" dirty="0">
                <a:solidFill>
                  <a:srgbClr val="0033CC"/>
                </a:solidFill>
              </a:rPr>
              <a:t>Уклін Вам, предки, шлем через віки</a:t>
            </a:r>
          </a:p>
          <a:p>
            <a:r>
              <a:rPr lang="uk-UA" sz="2000" i="1" dirty="0">
                <a:solidFill>
                  <a:srgbClr val="0033CC"/>
                </a:solidFill>
              </a:rPr>
              <a:t>За хліб, за сіль, за пісню над ланами</a:t>
            </a:r>
          </a:p>
          <a:p>
            <a:r>
              <a:rPr lang="uk-UA" sz="2000" i="1" dirty="0">
                <a:solidFill>
                  <a:srgbClr val="0033CC"/>
                </a:solidFill>
              </a:rPr>
              <a:t>І за тепло людської доброти,</a:t>
            </a:r>
          </a:p>
          <a:p>
            <a:r>
              <a:rPr lang="uk-UA" sz="2000" i="1" dirty="0">
                <a:solidFill>
                  <a:srgbClr val="0033CC"/>
                </a:solidFill>
              </a:rPr>
              <a:t>Яке несем ми з Руської Поляни.</a:t>
            </a:r>
          </a:p>
          <a:p>
            <a:endParaRPr lang="uk-UA" sz="2000" i="1" dirty="0">
              <a:solidFill>
                <a:srgbClr val="0033CC"/>
              </a:solidFill>
            </a:endParaRPr>
          </a:p>
          <a:p>
            <a:r>
              <a:rPr lang="uk-UA" sz="2000" i="1" dirty="0">
                <a:solidFill>
                  <a:srgbClr val="0033CC"/>
                </a:solidFill>
              </a:rPr>
              <a:t>Ми із села йдемо в широкий світ</a:t>
            </a:r>
          </a:p>
          <a:p>
            <a:r>
              <a:rPr lang="uk-UA" sz="2000" i="1" dirty="0">
                <a:solidFill>
                  <a:srgbClr val="0033CC"/>
                </a:solidFill>
              </a:rPr>
              <a:t>Та знов і знов вертаєм в край коханий.</a:t>
            </a:r>
          </a:p>
          <a:p>
            <a:r>
              <a:rPr lang="uk-UA" sz="2000" i="1" dirty="0">
                <a:solidFill>
                  <a:srgbClr val="0033CC"/>
                </a:solidFill>
              </a:rPr>
              <a:t>Де корінь наш і наш козацький рід,</a:t>
            </a:r>
          </a:p>
          <a:p>
            <a:r>
              <a:rPr lang="uk-UA" sz="2000" i="1" dirty="0">
                <a:solidFill>
                  <a:srgbClr val="0033CC"/>
                </a:solidFill>
              </a:rPr>
              <a:t>А родом ми із Руської Поляни.</a:t>
            </a:r>
          </a:p>
          <a:p>
            <a:pPr algn="r"/>
            <a:r>
              <a:rPr lang="uk-UA" sz="2000" i="1" dirty="0">
                <a:solidFill>
                  <a:srgbClr val="0033CC"/>
                </a:solidFill>
              </a:rPr>
              <a:t>В. Пономаренко</a:t>
            </a:r>
          </a:p>
          <a:p>
            <a:pPr algn="r"/>
            <a:r>
              <a:rPr lang="uk-UA" sz="2000" i="1" dirty="0">
                <a:solidFill>
                  <a:srgbClr val="0033CC"/>
                </a:solidFill>
              </a:rPr>
              <a:t>О. Стадник</a:t>
            </a:r>
          </a:p>
        </p:txBody>
      </p:sp>
      <p:pic>
        <p:nvPicPr>
          <p:cNvPr id="1028" name="Picture 4" descr="Село Руська Поляна | Руськополянська сільська рад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1" t="-353" r="8455" b="353"/>
          <a:stretch/>
        </p:blipFill>
        <p:spPr bwMode="auto">
          <a:xfrm>
            <a:off x="827584" y="1407062"/>
            <a:ext cx="3240361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32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Список використаних джерел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https://web.archive.org/web/20161028021036/http://www.panoramio.com/photo/91929671</a:t>
            </a:r>
            <a:endParaRPr lang="uk-UA" dirty="0"/>
          </a:p>
          <a:p>
            <a:r>
              <a:rPr lang="en-US" dirty="0">
                <a:hlinkClick r:id="rId3"/>
              </a:rPr>
              <a:t>https://znaika.com.ua/article1400962292/</a:t>
            </a:r>
            <a:endParaRPr lang="uk-UA" dirty="0"/>
          </a:p>
          <a:p>
            <a:r>
              <a:rPr lang="en-US" dirty="0">
                <a:hlinkClick r:id="rId4"/>
              </a:rPr>
              <a:t>https://www.dsns.gov.ua/ua/Ostanni-novini/98047.html</a:t>
            </a:r>
            <a:endParaRPr lang="uk-UA" dirty="0"/>
          </a:p>
          <a:p>
            <a:r>
              <a:rPr lang="en-US" dirty="0">
                <a:hlinkClick r:id="rId5"/>
              </a:rPr>
              <a:t>https://www.facebook.com/photo/?fbid=796064601051729&amp;set=g.2206290996118630</a:t>
            </a:r>
            <a:endParaRPr lang="uk-UA" dirty="0"/>
          </a:p>
          <a:p>
            <a:r>
              <a:rPr lang="en-US" dirty="0">
                <a:hlinkClick r:id="rId6"/>
              </a:rPr>
              <a:t>http://r-pol.ck.ua/about/history/</a:t>
            </a:r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7747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Руська ПолянаRuska Polian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Руська ПолянаRuska Polian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571480"/>
            <a:ext cx="7358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3300"/>
                </a:solidFill>
              </a:rPr>
              <a:t>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76" y="2313310"/>
            <a:ext cx="3932261" cy="28775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7321" y="833090"/>
            <a:ext cx="40320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Одна </a:t>
            </a:r>
            <a:r>
              <a:rPr lang="ru-RU" b="1" i="1" dirty="0" err="1">
                <a:solidFill>
                  <a:srgbClr val="7030A0"/>
                </a:solidFill>
              </a:rPr>
              <a:t>Батьківщина</a:t>
            </a:r>
            <a:r>
              <a:rPr lang="ru-RU" b="1" i="1" dirty="0">
                <a:solidFill>
                  <a:srgbClr val="7030A0"/>
                </a:solidFill>
              </a:rPr>
              <a:t>, і </a:t>
            </a:r>
            <a:r>
              <a:rPr lang="ru-RU" b="1" i="1" dirty="0" err="1">
                <a:solidFill>
                  <a:srgbClr val="7030A0"/>
                </a:solidFill>
              </a:rPr>
              <a:t>двох</a:t>
            </a:r>
            <a:r>
              <a:rPr lang="ru-RU" b="1" i="1" dirty="0">
                <a:solidFill>
                  <a:srgbClr val="7030A0"/>
                </a:solidFill>
              </a:rPr>
              <a:t> не </a:t>
            </a:r>
            <a:r>
              <a:rPr lang="ru-RU" b="1" i="1" dirty="0" err="1">
                <a:solidFill>
                  <a:srgbClr val="7030A0"/>
                </a:solidFill>
              </a:rPr>
              <a:t>буває</a:t>
            </a:r>
            <a:r>
              <a:rPr lang="ru-RU" b="1" i="1" dirty="0">
                <a:solidFill>
                  <a:srgbClr val="7030A0"/>
                </a:solidFill>
              </a:rPr>
              <a:t>,</a:t>
            </a:r>
            <a:br>
              <a:rPr lang="ru-RU" b="1" i="1" dirty="0">
                <a:solidFill>
                  <a:srgbClr val="7030A0"/>
                </a:solidFill>
              </a:rPr>
            </a:br>
            <a:r>
              <a:rPr lang="ru-RU" b="1" i="1" dirty="0" err="1">
                <a:solidFill>
                  <a:srgbClr val="7030A0"/>
                </a:solidFill>
              </a:rPr>
              <a:t>Місця</a:t>
            </a:r>
            <a:r>
              <a:rPr lang="ru-RU" b="1" i="1" dirty="0">
                <a:solidFill>
                  <a:srgbClr val="7030A0"/>
                </a:solidFill>
              </a:rPr>
              <a:t>, де </a:t>
            </a:r>
            <a:r>
              <a:rPr lang="ru-RU" b="1" i="1" dirty="0" err="1">
                <a:solidFill>
                  <a:srgbClr val="7030A0"/>
                </a:solidFill>
              </a:rPr>
              <a:t>родилися</a:t>
            </a:r>
            <a:r>
              <a:rPr lang="ru-RU" b="1" i="1" dirty="0">
                <a:solidFill>
                  <a:srgbClr val="7030A0"/>
                </a:solidFill>
              </a:rPr>
              <a:t>, </a:t>
            </a:r>
            <a:r>
              <a:rPr lang="ru-RU" b="1" i="1" dirty="0" err="1">
                <a:solidFill>
                  <a:srgbClr val="7030A0"/>
                </a:solidFill>
              </a:rPr>
              <a:t>завжди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святі</a:t>
            </a:r>
            <a:r>
              <a:rPr lang="ru-RU" b="1" i="1" dirty="0">
                <a:solidFill>
                  <a:srgbClr val="7030A0"/>
                </a:solidFill>
              </a:rPr>
              <a:t>.</a:t>
            </a:r>
            <a:br>
              <a:rPr lang="ru-RU" b="1" i="1" dirty="0">
                <a:solidFill>
                  <a:srgbClr val="7030A0"/>
                </a:solidFill>
              </a:rPr>
            </a:br>
            <a:r>
              <a:rPr lang="ru-RU" b="1" i="1" dirty="0" err="1">
                <a:solidFill>
                  <a:srgbClr val="7030A0"/>
                </a:solidFill>
              </a:rPr>
              <a:t>Хто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рідну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оселю</a:t>
            </a:r>
            <a:r>
              <a:rPr lang="ru-RU" b="1" i="1" dirty="0">
                <a:solidFill>
                  <a:srgbClr val="7030A0"/>
                </a:solidFill>
              </a:rPr>
              <a:t> свою </a:t>
            </a:r>
            <a:r>
              <a:rPr lang="ru-RU" b="1" i="1" dirty="0" err="1">
                <a:solidFill>
                  <a:srgbClr val="7030A0"/>
                </a:solidFill>
              </a:rPr>
              <a:t>забуває</a:t>
            </a:r>
            <a:r>
              <a:rPr lang="ru-RU" b="1" i="1" dirty="0">
                <a:solidFill>
                  <a:srgbClr val="7030A0"/>
                </a:solidFill>
              </a:rPr>
              <a:t>,</a:t>
            </a:r>
            <a:br>
              <a:rPr lang="ru-RU" b="1" i="1" dirty="0">
                <a:solidFill>
                  <a:srgbClr val="7030A0"/>
                </a:solidFill>
              </a:rPr>
            </a:br>
            <a:r>
              <a:rPr lang="ru-RU" b="1" i="1" dirty="0">
                <a:solidFill>
                  <a:srgbClr val="7030A0"/>
                </a:solidFill>
              </a:rPr>
              <a:t>Той </a:t>
            </a:r>
            <a:r>
              <a:rPr lang="ru-RU" b="1" i="1" dirty="0" err="1">
                <a:solidFill>
                  <a:srgbClr val="7030A0"/>
                </a:solidFill>
              </a:rPr>
              <a:t>долі</a:t>
            </a:r>
            <a:r>
              <a:rPr lang="ru-RU" b="1" i="1" dirty="0">
                <a:solidFill>
                  <a:srgbClr val="7030A0"/>
                </a:solidFill>
              </a:rPr>
              <a:t> не </a:t>
            </a:r>
            <a:r>
              <a:rPr lang="ru-RU" b="1" i="1" dirty="0" err="1">
                <a:solidFill>
                  <a:srgbClr val="7030A0"/>
                </a:solidFill>
              </a:rPr>
              <a:t>знайде</a:t>
            </a:r>
            <a:r>
              <a:rPr lang="ru-RU" b="1" i="1" dirty="0">
                <a:solidFill>
                  <a:srgbClr val="7030A0"/>
                </a:solidFill>
              </a:rPr>
              <a:t> в </a:t>
            </a:r>
            <a:r>
              <a:rPr lang="ru-RU" b="1" i="1" dirty="0" err="1">
                <a:solidFill>
                  <a:srgbClr val="7030A0"/>
                </a:solidFill>
              </a:rPr>
              <a:t>житті</a:t>
            </a:r>
            <a:r>
              <a:rPr lang="ru-RU" b="1" i="1" dirty="0">
                <a:solidFill>
                  <a:srgbClr val="7030A0"/>
                </a:solidFill>
              </a:rPr>
              <a:t>.</a:t>
            </a:r>
            <a:endParaRPr lang="uk-UA" b="1" i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9992" y="1833364"/>
            <a:ext cx="44639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У </a:t>
            </a:r>
            <a:r>
              <a:rPr lang="ru-RU" b="1" i="1" dirty="0" err="1">
                <a:solidFill>
                  <a:srgbClr val="7030A0"/>
                </a:solidFill>
              </a:rPr>
              <a:t>рідному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краї</a:t>
            </a:r>
            <a:r>
              <a:rPr lang="ru-RU" b="1" i="1" dirty="0">
                <a:solidFill>
                  <a:srgbClr val="7030A0"/>
                </a:solidFill>
              </a:rPr>
              <a:t> і </a:t>
            </a:r>
            <a:r>
              <a:rPr lang="ru-RU" b="1" i="1" dirty="0" err="1">
                <a:solidFill>
                  <a:srgbClr val="7030A0"/>
                </a:solidFill>
              </a:rPr>
              <a:t>серце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співає</a:t>
            </a:r>
            <a:r>
              <a:rPr lang="ru-RU" b="1" i="1" dirty="0">
                <a:solidFill>
                  <a:srgbClr val="7030A0"/>
                </a:solidFill>
              </a:rPr>
              <a:t>,</a:t>
            </a:r>
            <a:br>
              <a:rPr lang="ru-RU" b="1" i="1" dirty="0">
                <a:solidFill>
                  <a:srgbClr val="7030A0"/>
                </a:solidFill>
              </a:rPr>
            </a:br>
            <a:r>
              <a:rPr lang="ru-RU" b="1" i="1" dirty="0" err="1">
                <a:solidFill>
                  <a:srgbClr val="7030A0"/>
                </a:solidFill>
              </a:rPr>
              <a:t>Лелеки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здалека</a:t>
            </a:r>
            <a:r>
              <a:rPr lang="ru-RU" b="1" i="1" dirty="0">
                <a:solidFill>
                  <a:srgbClr val="7030A0"/>
                </a:solidFill>
              </a:rPr>
              <a:t> нам </a:t>
            </a:r>
            <a:r>
              <a:rPr lang="ru-RU" b="1" i="1" dirty="0" err="1">
                <a:solidFill>
                  <a:srgbClr val="7030A0"/>
                </a:solidFill>
              </a:rPr>
              <a:t>весни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несуть</a:t>
            </a:r>
            <a:r>
              <a:rPr lang="ru-RU" b="1" i="1" dirty="0">
                <a:solidFill>
                  <a:srgbClr val="7030A0"/>
                </a:solidFill>
              </a:rPr>
              <a:t>.</a:t>
            </a:r>
            <a:br>
              <a:rPr lang="ru-RU" b="1" i="1" dirty="0">
                <a:solidFill>
                  <a:srgbClr val="7030A0"/>
                </a:solidFill>
              </a:rPr>
            </a:br>
            <a:r>
              <a:rPr lang="ru-RU" b="1" i="1" dirty="0">
                <a:solidFill>
                  <a:srgbClr val="7030A0"/>
                </a:solidFill>
              </a:rPr>
              <a:t>У </a:t>
            </a:r>
            <a:r>
              <a:rPr lang="ru-RU" b="1" i="1" dirty="0" err="1">
                <a:solidFill>
                  <a:srgbClr val="7030A0"/>
                </a:solidFill>
              </a:rPr>
              <a:t>рідному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краї</a:t>
            </a:r>
            <a:r>
              <a:rPr lang="ru-RU" b="1" i="1" dirty="0">
                <a:solidFill>
                  <a:srgbClr val="7030A0"/>
                </a:solidFill>
              </a:rPr>
              <a:t> і небо </a:t>
            </a:r>
            <a:r>
              <a:rPr lang="ru-RU" b="1" i="1" dirty="0" err="1">
                <a:solidFill>
                  <a:srgbClr val="7030A0"/>
                </a:solidFill>
              </a:rPr>
              <a:t>безкрає</a:t>
            </a:r>
            <a:r>
              <a:rPr lang="ru-RU" b="1" i="1" dirty="0">
                <a:solidFill>
                  <a:srgbClr val="7030A0"/>
                </a:solidFill>
              </a:rPr>
              <a:t>,</a:t>
            </a:r>
            <a:br>
              <a:rPr lang="ru-RU" b="1" i="1" dirty="0">
                <a:solidFill>
                  <a:srgbClr val="7030A0"/>
                </a:solidFill>
              </a:rPr>
            </a:br>
            <a:r>
              <a:rPr lang="ru-RU" b="1" i="1" dirty="0">
                <a:solidFill>
                  <a:srgbClr val="7030A0"/>
                </a:solidFill>
              </a:rPr>
              <a:t>Потоки, потоки, </a:t>
            </a:r>
            <a:r>
              <a:rPr lang="ru-RU" b="1" i="1" dirty="0" err="1">
                <a:solidFill>
                  <a:srgbClr val="7030A0"/>
                </a:solidFill>
              </a:rPr>
              <a:t>мов</a:t>
            </a:r>
            <a:r>
              <a:rPr lang="ru-RU" b="1" i="1" dirty="0">
                <a:solidFill>
                  <a:srgbClr val="7030A0"/>
                </a:solidFill>
              </a:rPr>
              <a:t> струни, </a:t>
            </a:r>
            <a:r>
              <a:rPr lang="ru-RU" b="1" i="1" dirty="0" err="1">
                <a:solidFill>
                  <a:srgbClr val="7030A0"/>
                </a:solidFill>
              </a:rPr>
              <a:t>течуть</a:t>
            </a:r>
            <a:r>
              <a:rPr lang="ru-RU" b="1" i="1" dirty="0">
                <a:solidFill>
                  <a:srgbClr val="7030A0"/>
                </a:solidFill>
              </a:rPr>
              <a:t>.</a:t>
            </a:r>
          </a:p>
          <a:p>
            <a:pPr algn="r"/>
            <a:r>
              <a:rPr lang="uk-UA" b="1" i="1" dirty="0"/>
              <a:t>М. Бакая</a:t>
            </a:r>
            <a:endParaRPr lang="uk-UA" b="1" i="1" dirty="0">
              <a:solidFill>
                <a:srgbClr val="008000"/>
              </a:solidFill>
            </a:endParaRPr>
          </a:p>
        </p:txBody>
      </p:sp>
      <p:pic>
        <p:nvPicPr>
          <p:cNvPr id="8" name="Рисунок 7" descr="Пам'ятник героям Великої Вітчизняної Війн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855" y="3590583"/>
            <a:ext cx="4314825" cy="287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Руська ПолянаRuska Polian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Руська ПолянаRuska Polian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 descr="C:\Users\МАКС\Downloads\Руська_ПолянаRuska_Poliana.jpg"/>
          <p:cNvPicPr>
            <a:picLocks noChangeAspect="1" noChangeArrowheads="1"/>
          </p:cNvPicPr>
          <p:nvPr/>
        </p:nvPicPr>
        <p:blipFill>
          <a:blip r:embed="rId2" cstate="print"/>
          <a:srcRect l="11908" t="15875"/>
          <a:stretch>
            <a:fillRect/>
          </a:stretch>
        </p:blipFill>
        <p:spPr bwMode="auto">
          <a:xfrm>
            <a:off x="4406725" y="2357636"/>
            <a:ext cx="4288502" cy="275921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571480"/>
            <a:ext cx="7358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3300"/>
                </a:solidFill>
              </a:rPr>
              <a:t>Село </a:t>
            </a:r>
            <a:r>
              <a:rPr lang="ru-RU" sz="2400" b="1" i="1" dirty="0" err="1">
                <a:solidFill>
                  <a:srgbClr val="003300"/>
                </a:solidFill>
              </a:rPr>
              <a:t>Руська</a:t>
            </a:r>
            <a:r>
              <a:rPr lang="ru-RU" sz="2400" b="1" i="1" dirty="0">
                <a:solidFill>
                  <a:srgbClr val="003300"/>
                </a:solidFill>
              </a:rPr>
              <a:t> Поляна </a:t>
            </a:r>
            <a:r>
              <a:rPr lang="ru-RU" sz="2400" b="1" i="1" dirty="0" err="1">
                <a:solidFill>
                  <a:srgbClr val="003300"/>
                </a:solidFill>
              </a:rPr>
              <a:t>розташоване</a:t>
            </a:r>
            <a:r>
              <a:rPr lang="ru-RU" sz="2400" b="1" i="1" dirty="0">
                <a:solidFill>
                  <a:srgbClr val="003300"/>
                </a:solidFill>
              </a:rPr>
              <a:t> на </a:t>
            </a:r>
            <a:r>
              <a:rPr lang="ru-RU" sz="2400" b="1" i="1" dirty="0" err="1">
                <a:solidFill>
                  <a:srgbClr val="003300"/>
                </a:solidFill>
              </a:rPr>
              <a:t>лісній</a:t>
            </a:r>
            <a:r>
              <a:rPr lang="ru-RU" sz="2400" b="1" i="1" dirty="0">
                <a:solidFill>
                  <a:srgbClr val="003300"/>
                </a:solidFill>
              </a:rPr>
              <a:t> </a:t>
            </a:r>
            <a:r>
              <a:rPr lang="ru-RU" sz="2400" b="1" i="1" dirty="0" err="1">
                <a:solidFill>
                  <a:srgbClr val="003300"/>
                </a:solidFill>
              </a:rPr>
              <a:t>рівнині</a:t>
            </a:r>
            <a:r>
              <a:rPr lang="ru-RU" sz="2400" b="1" i="1" dirty="0">
                <a:solidFill>
                  <a:srgbClr val="003300"/>
                </a:solidFill>
              </a:rPr>
              <a:t>, </a:t>
            </a:r>
            <a:r>
              <a:rPr lang="ru-RU" sz="2400" b="1" i="1" dirty="0" err="1">
                <a:solidFill>
                  <a:srgbClr val="003300"/>
                </a:solidFill>
              </a:rPr>
              <a:t>що</a:t>
            </a:r>
            <a:r>
              <a:rPr lang="ru-RU" sz="2400" b="1" i="1" dirty="0">
                <a:solidFill>
                  <a:srgbClr val="003300"/>
                </a:solidFill>
              </a:rPr>
              <a:t> </a:t>
            </a:r>
            <a:r>
              <a:rPr lang="ru-RU" sz="2400" b="1" i="1" dirty="0" err="1">
                <a:solidFill>
                  <a:srgbClr val="003300"/>
                </a:solidFill>
              </a:rPr>
              <a:t>розмістилася</a:t>
            </a:r>
            <a:r>
              <a:rPr lang="ru-RU" sz="2400" b="1" i="1" dirty="0">
                <a:solidFill>
                  <a:srgbClr val="003300"/>
                </a:solidFill>
              </a:rPr>
              <a:t> </a:t>
            </a:r>
            <a:r>
              <a:rPr lang="ru-RU" sz="2400" b="1" i="1" dirty="0" err="1">
                <a:solidFill>
                  <a:srgbClr val="003300"/>
                </a:solidFill>
              </a:rPr>
              <a:t>між</a:t>
            </a:r>
            <a:r>
              <a:rPr lang="ru-RU" sz="2400" b="1" i="1" dirty="0">
                <a:solidFill>
                  <a:srgbClr val="003300"/>
                </a:solidFill>
              </a:rPr>
              <a:t> </a:t>
            </a:r>
            <a:r>
              <a:rPr lang="ru-RU" sz="2400" b="1" i="1" dirty="0" err="1">
                <a:solidFill>
                  <a:srgbClr val="003300"/>
                </a:solidFill>
              </a:rPr>
              <a:t>Дніпром</a:t>
            </a:r>
            <a:r>
              <a:rPr lang="ru-RU" sz="2400" b="1" i="1" dirty="0">
                <a:solidFill>
                  <a:srgbClr val="003300"/>
                </a:solidFill>
              </a:rPr>
              <a:t> </a:t>
            </a:r>
            <a:r>
              <a:rPr lang="ru-RU" sz="2400" b="1" i="1" dirty="0" err="1">
                <a:solidFill>
                  <a:srgbClr val="003300"/>
                </a:solidFill>
              </a:rPr>
              <a:t>і</a:t>
            </a:r>
            <a:r>
              <a:rPr lang="ru-RU" sz="2400" b="1" i="1" dirty="0">
                <a:solidFill>
                  <a:srgbClr val="003300"/>
                </a:solidFill>
              </a:rPr>
              <a:t> </a:t>
            </a:r>
            <a:r>
              <a:rPr lang="ru-RU" sz="2400" b="1" i="1" dirty="0" err="1">
                <a:solidFill>
                  <a:srgbClr val="003300"/>
                </a:solidFill>
              </a:rPr>
              <a:t>Ірдинським</a:t>
            </a:r>
            <a:r>
              <a:rPr lang="ru-RU" sz="2400" b="1" i="1" dirty="0">
                <a:solidFill>
                  <a:srgbClr val="003300"/>
                </a:solidFill>
              </a:rPr>
              <a:t> болотом, за десять </a:t>
            </a:r>
            <a:r>
              <a:rPr lang="ru-RU" sz="2400" b="1" i="1" dirty="0" err="1">
                <a:solidFill>
                  <a:srgbClr val="003300"/>
                </a:solidFill>
              </a:rPr>
              <a:t>кілометрів</a:t>
            </a:r>
            <a:r>
              <a:rPr lang="ru-RU" sz="2400" b="1" i="1" dirty="0">
                <a:solidFill>
                  <a:srgbClr val="003300"/>
                </a:solidFill>
              </a:rPr>
              <a:t> на </a:t>
            </a:r>
            <a:r>
              <a:rPr lang="ru-RU" sz="2400" b="1" i="1" dirty="0" err="1">
                <a:solidFill>
                  <a:srgbClr val="003300"/>
                </a:solidFill>
              </a:rPr>
              <a:t>північний</a:t>
            </a:r>
            <a:r>
              <a:rPr lang="ru-RU" sz="2400" b="1" i="1" dirty="0">
                <a:solidFill>
                  <a:srgbClr val="003300"/>
                </a:solidFill>
              </a:rPr>
              <a:t> </a:t>
            </a:r>
            <a:r>
              <a:rPr lang="ru-RU" sz="2400" b="1" i="1" dirty="0" err="1">
                <a:solidFill>
                  <a:srgbClr val="003300"/>
                </a:solidFill>
              </a:rPr>
              <a:t>захід</a:t>
            </a:r>
            <a:r>
              <a:rPr lang="ru-RU" sz="2400" b="1" i="1" dirty="0">
                <a:solidFill>
                  <a:srgbClr val="003300"/>
                </a:solidFill>
              </a:rPr>
              <a:t> </a:t>
            </a:r>
            <a:r>
              <a:rPr lang="ru-RU" sz="2400" b="1" i="1" dirty="0" err="1">
                <a:solidFill>
                  <a:srgbClr val="003300"/>
                </a:solidFill>
              </a:rPr>
              <a:t>від</a:t>
            </a:r>
            <a:r>
              <a:rPr lang="ru-RU" sz="2400" b="1" i="1" dirty="0">
                <a:solidFill>
                  <a:srgbClr val="003300"/>
                </a:solidFill>
              </a:rPr>
              <a:t> </a:t>
            </a:r>
            <a:r>
              <a:rPr lang="ru-RU" sz="2400" b="1" i="1" dirty="0" err="1">
                <a:solidFill>
                  <a:srgbClr val="003300"/>
                </a:solidFill>
              </a:rPr>
              <a:t>міста</a:t>
            </a:r>
            <a:r>
              <a:rPr lang="ru-RU" sz="2400" b="1" i="1" dirty="0">
                <a:solidFill>
                  <a:srgbClr val="003300"/>
                </a:solidFill>
              </a:rPr>
              <a:t> </a:t>
            </a:r>
            <a:r>
              <a:rPr lang="ru-RU" sz="2400" b="1" i="1" dirty="0" err="1">
                <a:solidFill>
                  <a:srgbClr val="003300"/>
                </a:solidFill>
              </a:rPr>
              <a:t>Черкаси</a:t>
            </a:r>
            <a:r>
              <a:rPr lang="ru-RU" sz="2400" b="1" i="1" dirty="0">
                <a:solidFill>
                  <a:srgbClr val="003300"/>
                </a:solidFill>
              </a:rPr>
              <a:t>.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8103" y="2348880"/>
            <a:ext cx="35696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i="1" dirty="0">
                <a:solidFill>
                  <a:srgbClr val="008000"/>
                </a:solidFill>
              </a:rPr>
              <a:t>Село знаходиться поряд з </a:t>
            </a:r>
          </a:p>
          <a:p>
            <a:pPr algn="just"/>
            <a:r>
              <a:rPr lang="uk-UA" sz="2000" i="1" dirty="0">
                <a:solidFill>
                  <a:srgbClr val="008000"/>
                </a:solidFill>
              </a:rPr>
              <a:t>містом Черкаси і має розвинену інфраструктуру. </a:t>
            </a:r>
          </a:p>
          <a:p>
            <a:pPr algn="just"/>
            <a:r>
              <a:rPr lang="uk-UA" sz="2000" i="1" dirty="0">
                <a:solidFill>
                  <a:srgbClr val="008000"/>
                </a:solidFill>
              </a:rPr>
              <a:t>В Руській Поляні працює два заклади дошкільної освіти, два заклади загальної середньої освіти, ЦНАП, амбулаторія, КЗ </a:t>
            </a:r>
            <a:r>
              <a:rPr lang="ru-RU" sz="2000" i="1" dirty="0">
                <a:solidFill>
                  <a:srgbClr val="008000"/>
                </a:solidFill>
              </a:rPr>
              <a:t>“Центр </a:t>
            </a:r>
            <a:r>
              <a:rPr lang="ru-RU" sz="2000" i="1" dirty="0" err="1">
                <a:solidFill>
                  <a:srgbClr val="008000"/>
                </a:solidFill>
              </a:rPr>
              <a:t>надання</a:t>
            </a:r>
            <a:r>
              <a:rPr lang="ru-RU" sz="2000" i="1" dirty="0">
                <a:solidFill>
                  <a:srgbClr val="008000"/>
                </a:solidFill>
              </a:rPr>
              <a:t> </a:t>
            </a:r>
            <a:r>
              <a:rPr lang="ru-RU" sz="2000" i="1" dirty="0" err="1">
                <a:solidFill>
                  <a:srgbClr val="008000"/>
                </a:solidFill>
              </a:rPr>
              <a:t>соціальних</a:t>
            </a:r>
            <a:r>
              <a:rPr lang="ru-RU" sz="2000" i="1" dirty="0">
                <a:solidFill>
                  <a:srgbClr val="008000"/>
                </a:solidFill>
              </a:rPr>
              <a:t> </a:t>
            </a:r>
            <a:r>
              <a:rPr lang="ru-RU" sz="2000" i="1" dirty="0" err="1">
                <a:solidFill>
                  <a:srgbClr val="008000"/>
                </a:solidFill>
              </a:rPr>
              <a:t>послуг</a:t>
            </a:r>
            <a:r>
              <a:rPr lang="ru-RU" sz="2000" i="1" dirty="0">
                <a:solidFill>
                  <a:srgbClr val="008000"/>
                </a:solidFill>
              </a:rPr>
              <a:t>”.</a:t>
            </a:r>
            <a:endParaRPr lang="uk-UA" sz="2000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1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Руська ПолянаRuska Polian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Руська ПолянаRuska Polian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571480"/>
            <a:ext cx="7358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003300"/>
                </a:solidFill>
              </a:rPr>
              <a:t>Створено “Центр </a:t>
            </a:r>
            <a:r>
              <a:rPr lang="ru-RU" sz="2400" i="1" dirty="0" err="1">
                <a:solidFill>
                  <a:srgbClr val="003300"/>
                </a:solidFill>
              </a:rPr>
              <a:t>Культури</a:t>
            </a:r>
            <a:r>
              <a:rPr lang="ru-RU" sz="2400" i="1" dirty="0">
                <a:solidFill>
                  <a:srgbClr val="003300"/>
                </a:solidFill>
              </a:rPr>
              <a:t> та </a:t>
            </a:r>
            <a:r>
              <a:rPr lang="ru-RU" sz="2400" i="1" dirty="0" err="1">
                <a:solidFill>
                  <a:srgbClr val="003300"/>
                </a:solidFill>
              </a:rPr>
              <a:t>Дозвілля</a:t>
            </a:r>
            <a:r>
              <a:rPr lang="ru-RU" sz="2400" i="1" dirty="0">
                <a:solidFill>
                  <a:srgbClr val="003300"/>
                </a:solidFill>
              </a:rPr>
              <a:t>” та </a:t>
            </a:r>
            <a:r>
              <a:rPr lang="ru-RU" sz="2400" i="1" dirty="0" err="1">
                <a:solidFill>
                  <a:srgbClr val="003300"/>
                </a:solidFill>
              </a:rPr>
              <a:t>комунальний</a:t>
            </a:r>
            <a:r>
              <a:rPr lang="ru-RU" sz="2400" i="1" dirty="0">
                <a:solidFill>
                  <a:srgbClr val="003300"/>
                </a:solidFill>
              </a:rPr>
              <a:t> заклад “Спорт для </a:t>
            </a:r>
            <a:r>
              <a:rPr lang="ru-RU" sz="2400" i="1" dirty="0" err="1">
                <a:solidFill>
                  <a:srgbClr val="003300"/>
                </a:solidFill>
              </a:rPr>
              <a:t>всіх</a:t>
            </a:r>
            <a:r>
              <a:rPr lang="ru-RU" sz="2400" i="1" dirty="0">
                <a:solidFill>
                  <a:srgbClr val="003300"/>
                </a:solidFill>
              </a:rPr>
              <a:t>”. </a:t>
            </a:r>
            <a:r>
              <a:rPr lang="ru-RU" sz="2400" i="1" dirty="0" err="1">
                <a:solidFill>
                  <a:srgbClr val="003300"/>
                </a:solidFill>
              </a:rPr>
              <a:t>Діти</a:t>
            </a:r>
            <a:r>
              <a:rPr lang="ru-RU" sz="2400" i="1" dirty="0">
                <a:solidFill>
                  <a:srgbClr val="003300"/>
                </a:solidFill>
              </a:rPr>
              <a:t> </a:t>
            </a:r>
            <a:r>
              <a:rPr lang="ru-RU" sz="2400" i="1" dirty="0" err="1">
                <a:solidFill>
                  <a:srgbClr val="003300"/>
                </a:solidFill>
              </a:rPr>
              <a:t>мають</a:t>
            </a:r>
            <a:r>
              <a:rPr lang="ru-RU" sz="2400" i="1" dirty="0">
                <a:solidFill>
                  <a:srgbClr val="003300"/>
                </a:solidFill>
              </a:rPr>
              <a:t> </a:t>
            </a:r>
            <a:r>
              <a:rPr lang="ru-RU" sz="2400" i="1" dirty="0" err="1">
                <a:solidFill>
                  <a:srgbClr val="003300"/>
                </a:solidFill>
              </a:rPr>
              <a:t>змогу</a:t>
            </a:r>
            <a:r>
              <a:rPr lang="ru-RU" sz="2400" i="1" dirty="0">
                <a:solidFill>
                  <a:srgbClr val="003300"/>
                </a:solidFill>
              </a:rPr>
              <a:t> </a:t>
            </a:r>
            <a:r>
              <a:rPr lang="ru-RU" sz="2400" i="1" dirty="0" err="1">
                <a:solidFill>
                  <a:srgbClr val="003300"/>
                </a:solidFill>
              </a:rPr>
              <a:t>розвивати</a:t>
            </a:r>
            <a:r>
              <a:rPr lang="ru-RU" sz="2400" i="1" dirty="0">
                <a:solidFill>
                  <a:srgbClr val="003300"/>
                </a:solidFill>
              </a:rPr>
              <a:t> </a:t>
            </a:r>
            <a:r>
              <a:rPr lang="ru-RU" sz="2400" i="1" dirty="0" err="1">
                <a:solidFill>
                  <a:srgbClr val="003300"/>
                </a:solidFill>
              </a:rPr>
              <a:t>свої</a:t>
            </a:r>
            <a:r>
              <a:rPr lang="ru-RU" sz="2400" i="1" dirty="0">
                <a:solidFill>
                  <a:srgbClr val="003300"/>
                </a:solidFill>
              </a:rPr>
              <a:t> </a:t>
            </a:r>
            <a:r>
              <a:rPr lang="ru-RU" sz="2400" i="1" dirty="0" err="1">
                <a:solidFill>
                  <a:srgbClr val="003300"/>
                </a:solidFill>
              </a:rPr>
              <a:t>творчі</a:t>
            </a:r>
            <a:r>
              <a:rPr lang="ru-RU" sz="2400" i="1" dirty="0">
                <a:solidFill>
                  <a:srgbClr val="003300"/>
                </a:solidFill>
              </a:rPr>
              <a:t> та </a:t>
            </a:r>
            <a:r>
              <a:rPr lang="ru-RU" sz="2400" i="1" dirty="0" err="1">
                <a:solidFill>
                  <a:srgbClr val="003300"/>
                </a:solidFill>
              </a:rPr>
              <a:t>спортивні</a:t>
            </a:r>
            <a:r>
              <a:rPr lang="ru-RU" sz="2400" i="1" dirty="0">
                <a:solidFill>
                  <a:srgbClr val="003300"/>
                </a:solidFill>
              </a:rPr>
              <a:t> </a:t>
            </a:r>
            <a:r>
              <a:rPr lang="ru-RU" sz="2400" i="1" dirty="0" err="1">
                <a:solidFill>
                  <a:srgbClr val="003300"/>
                </a:solidFill>
              </a:rPr>
              <a:t>таланти</a:t>
            </a:r>
            <a:endParaRPr lang="ru-RU" sz="2800" b="1" i="1" dirty="0">
              <a:solidFill>
                <a:srgbClr val="0033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1" t="5587" r="16000" b="6896"/>
          <a:stretch/>
        </p:blipFill>
        <p:spPr>
          <a:xfrm>
            <a:off x="412576" y="1988840"/>
            <a:ext cx="3217020" cy="216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88840"/>
            <a:ext cx="2880000" cy="21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5" y="4365871"/>
            <a:ext cx="3121423" cy="21581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00" y="4144780"/>
            <a:ext cx="2097206" cy="25178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8481" y="3073280"/>
            <a:ext cx="2158171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3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Руська ПолянаRuska Polian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Руська ПолянаRuska Polian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571480"/>
            <a:ext cx="7358114" cy="1569660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0033CC"/>
                </a:solidFill>
              </a:rPr>
              <a:t>23 серпня 2019 року в селі Руська Поляна відбулось урочисте відкриття Центру безпеки громадян. Участь у побудові якого брали сотні місцевих жителів</a:t>
            </a:r>
            <a:endParaRPr lang="ru-RU" sz="2400" b="1" i="1" dirty="0">
              <a:solidFill>
                <a:srgbClr val="0033CC"/>
              </a:solidFill>
            </a:endParaRPr>
          </a:p>
        </p:txBody>
      </p:sp>
      <p:pic>
        <p:nvPicPr>
          <p:cNvPr id="19458" name="Picture 2" descr="https://encrypted-tbn0.gstatic.com/images?q=tbn:ANd9GcRzf1U-mY02GcdJPJ2rPXiJXwsamDccv3rL5k2vFgWFF_WBOLi0I1sDVRZaTP8kXjz5YSw&amp;usqp=C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2200" y="4357694"/>
            <a:ext cx="3737973" cy="2100266"/>
          </a:xfrm>
          <a:prstGeom prst="rect">
            <a:avLst/>
          </a:prstGeom>
          <a:noFill/>
        </p:spPr>
      </p:pic>
      <p:pic>
        <p:nvPicPr>
          <p:cNvPr id="19460" name="Picture 4" descr="https://ck.dsns.gov.ua/files/2019/8/23/%D0%BE%D1%82%D0%B3%20%D0%A0%D1%83%D1%81%D1%8C%D0%BA%D0%B0%20%D0%9F%D0%BE%D0%BB%D1%8F%D0%BD%D0%B0/IMG_7803.jpg"/>
          <p:cNvPicPr>
            <a:picLocks noChangeAspect="1" noChangeArrowheads="1"/>
          </p:cNvPicPr>
          <p:nvPr/>
        </p:nvPicPr>
        <p:blipFill>
          <a:blip r:embed="rId3" cstate="print"/>
          <a:srcRect b="12125"/>
          <a:stretch>
            <a:fillRect/>
          </a:stretch>
        </p:blipFill>
        <p:spPr bwMode="auto">
          <a:xfrm>
            <a:off x="273943" y="2636912"/>
            <a:ext cx="5472301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Руська ПолянаRuska Polian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Руська ПолянаRuska Polian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4869160"/>
            <a:ext cx="7358114" cy="1569660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Руськополянський</a:t>
            </a:r>
            <a:r>
              <a:rPr lang="ru-RU" sz="2400" dirty="0"/>
              <a:t> фольклорно-</a:t>
            </a:r>
            <a:r>
              <a:rPr lang="ru-RU" sz="2400" dirty="0" err="1"/>
              <a:t>етнографічний</a:t>
            </a:r>
            <a:r>
              <a:rPr lang="ru-RU" sz="2400" dirty="0"/>
              <a:t> </a:t>
            </a:r>
            <a:r>
              <a:rPr lang="ru-RU" sz="2400" dirty="0" err="1"/>
              <a:t>народний</a:t>
            </a:r>
            <a:r>
              <a:rPr lang="ru-RU" sz="2400" dirty="0"/>
              <a:t> хор «</a:t>
            </a:r>
            <a:r>
              <a:rPr lang="ru-RU" sz="2400" dirty="0" err="1"/>
              <a:t>Поляни</a:t>
            </a:r>
            <a:r>
              <a:rPr lang="ru-RU" sz="2400" dirty="0"/>
              <a:t>»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давню</a:t>
            </a:r>
            <a:r>
              <a:rPr lang="ru-RU" sz="2400" dirty="0"/>
              <a:t> </a:t>
            </a:r>
            <a:r>
              <a:rPr lang="ru-RU" sz="2400" dirty="0" err="1"/>
              <a:t>історію</a:t>
            </a:r>
            <a:r>
              <a:rPr lang="ru-RU" sz="2400" dirty="0"/>
              <a:t>. Ним </a:t>
            </a:r>
            <a:r>
              <a:rPr lang="ru-RU" sz="2400" dirty="0" err="1"/>
              <a:t>вже</a:t>
            </a:r>
            <a:r>
              <a:rPr lang="ru-RU" sz="2400" dirty="0"/>
              <a:t> </a:t>
            </a:r>
            <a:r>
              <a:rPr lang="ru-RU" sz="2400" dirty="0" err="1"/>
              <a:t>багато</a:t>
            </a:r>
            <a:r>
              <a:rPr lang="ru-RU" sz="2400" dirty="0"/>
              <a:t> </a:t>
            </a:r>
            <a:r>
              <a:rPr lang="ru-RU" sz="2400" dirty="0" err="1"/>
              <a:t>років</a:t>
            </a:r>
            <a:r>
              <a:rPr lang="ru-RU" sz="2400" dirty="0"/>
              <a:t> </a:t>
            </a:r>
            <a:r>
              <a:rPr lang="ru-RU" sz="2400" dirty="0" err="1"/>
              <a:t>керує</a:t>
            </a:r>
            <a:r>
              <a:rPr lang="ru-RU" sz="2400" dirty="0"/>
              <a:t> </a:t>
            </a:r>
            <a:r>
              <a:rPr lang="ru-RU" sz="2400" dirty="0" err="1"/>
              <a:t>народний</a:t>
            </a:r>
            <a:r>
              <a:rPr lang="ru-RU" sz="2400" dirty="0"/>
              <a:t> артист </a:t>
            </a:r>
            <a:r>
              <a:rPr lang="ru-RU" sz="2400" dirty="0" err="1"/>
              <a:t>України</a:t>
            </a:r>
            <a:r>
              <a:rPr lang="ru-RU" sz="2400" dirty="0"/>
              <a:t>, </a:t>
            </a:r>
            <a:r>
              <a:rPr lang="ru-RU" sz="2400" dirty="0" err="1"/>
              <a:t>відомий</a:t>
            </a:r>
            <a:r>
              <a:rPr lang="ru-RU" sz="2400" dirty="0"/>
              <a:t> композитор </a:t>
            </a:r>
            <a:r>
              <a:rPr lang="ru-RU" sz="2400" dirty="0" err="1"/>
              <a:t>Олександр</a:t>
            </a:r>
            <a:r>
              <a:rPr lang="ru-RU" sz="2400" dirty="0"/>
              <a:t> Стадник</a:t>
            </a:r>
            <a:endParaRPr lang="ru-RU" sz="2400" b="1" i="1" dirty="0">
              <a:solidFill>
                <a:srgbClr val="0033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20908"/>
            <a:ext cx="6565961" cy="10120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323613"/>
            <a:ext cx="3830542" cy="21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2403613"/>
            <a:ext cx="329949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5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Руська ПолянаRuska Polian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Руська ПолянаRuska Polian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42910" y="1428736"/>
            <a:ext cx="3929090" cy="42165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>
                <a:solidFill>
                  <a:srgbClr val="003300"/>
                </a:solidFill>
              </a:rPr>
              <a:t>Олександр</a:t>
            </a:r>
            <a:r>
              <a:rPr lang="ru-RU" sz="2400" b="1" i="1" dirty="0">
                <a:solidFill>
                  <a:srgbClr val="003300"/>
                </a:solidFill>
              </a:rPr>
              <a:t> </a:t>
            </a:r>
            <a:r>
              <a:rPr lang="ru-RU" sz="2400" b="1" i="1" dirty="0" err="1">
                <a:solidFill>
                  <a:srgbClr val="003300"/>
                </a:solidFill>
              </a:rPr>
              <a:t>Іванович</a:t>
            </a:r>
            <a:r>
              <a:rPr lang="ru-RU" sz="2400" b="1" i="1" dirty="0">
                <a:solidFill>
                  <a:srgbClr val="003300"/>
                </a:solidFill>
              </a:rPr>
              <a:t> Стадник </a:t>
            </a:r>
          </a:p>
          <a:p>
            <a:pPr algn="ctr"/>
            <a:r>
              <a:rPr lang="ru-RU" sz="2000" b="1" i="1" dirty="0">
                <a:solidFill>
                  <a:srgbClr val="008000"/>
                </a:solidFill>
              </a:rPr>
              <a:t>- </a:t>
            </a:r>
            <a:r>
              <a:rPr lang="ru-RU" sz="2000" b="1" i="1" dirty="0" err="1">
                <a:solidFill>
                  <a:srgbClr val="008000"/>
                </a:solidFill>
              </a:rPr>
              <a:t>народний</a:t>
            </a:r>
            <a:r>
              <a:rPr lang="ru-RU" sz="2000" b="1" i="1" dirty="0">
                <a:solidFill>
                  <a:srgbClr val="008000"/>
                </a:solidFill>
              </a:rPr>
              <a:t> артист </a:t>
            </a:r>
            <a:r>
              <a:rPr lang="ru-RU" sz="2000" b="1" i="1" dirty="0" err="1">
                <a:solidFill>
                  <a:srgbClr val="008000"/>
                </a:solidFill>
              </a:rPr>
              <a:t>України</a:t>
            </a:r>
            <a:r>
              <a:rPr lang="ru-RU" sz="2000" b="1" i="1" dirty="0">
                <a:solidFill>
                  <a:srgbClr val="008000"/>
                </a:solidFill>
              </a:rPr>
              <a:t>, </a:t>
            </a:r>
            <a:r>
              <a:rPr lang="ru-RU" sz="2000" b="1" i="1" dirty="0" err="1">
                <a:solidFill>
                  <a:srgbClr val="008000"/>
                </a:solidFill>
              </a:rPr>
              <a:t>талановитий</a:t>
            </a:r>
            <a:r>
              <a:rPr lang="ru-RU" sz="2000" b="1" i="1" dirty="0">
                <a:solidFill>
                  <a:srgbClr val="008000"/>
                </a:solidFill>
              </a:rPr>
              <a:t> хормейстер, </a:t>
            </a:r>
            <a:r>
              <a:rPr lang="ru-RU" sz="2000" b="1" i="1" dirty="0" err="1">
                <a:solidFill>
                  <a:srgbClr val="008000"/>
                </a:solidFill>
              </a:rPr>
              <a:t>блискучий</a:t>
            </a:r>
            <a:r>
              <a:rPr lang="ru-RU" sz="2000" b="1" i="1" dirty="0">
                <a:solidFill>
                  <a:srgbClr val="008000"/>
                </a:solidFill>
              </a:rPr>
              <a:t> </a:t>
            </a:r>
            <a:r>
              <a:rPr lang="ru-RU" sz="2000" b="1" i="1" dirty="0" err="1">
                <a:solidFill>
                  <a:srgbClr val="008000"/>
                </a:solidFill>
              </a:rPr>
              <a:t>музикант-баяніст</a:t>
            </a:r>
            <a:r>
              <a:rPr lang="ru-RU" sz="2000" b="1" i="1" dirty="0">
                <a:solidFill>
                  <a:srgbClr val="008000"/>
                </a:solidFill>
              </a:rPr>
              <a:t> </a:t>
            </a:r>
          </a:p>
          <a:p>
            <a:pPr algn="ctr"/>
            <a:r>
              <a:rPr lang="ru-RU" sz="2000" b="1" i="1" dirty="0" err="1">
                <a:solidFill>
                  <a:srgbClr val="008000"/>
                </a:solidFill>
              </a:rPr>
              <a:t>і</a:t>
            </a:r>
            <a:r>
              <a:rPr lang="ru-RU" sz="2000" b="1" i="1" dirty="0">
                <a:solidFill>
                  <a:srgbClr val="008000"/>
                </a:solidFill>
              </a:rPr>
              <a:t> </a:t>
            </a:r>
            <a:r>
              <a:rPr lang="ru-RU" sz="2000" b="1" i="1" dirty="0" err="1">
                <a:solidFill>
                  <a:srgbClr val="008000"/>
                </a:solidFill>
              </a:rPr>
              <a:t>виконавець</a:t>
            </a:r>
            <a:r>
              <a:rPr lang="ru-RU" sz="2000" b="1" i="1" dirty="0">
                <a:solidFill>
                  <a:srgbClr val="008000"/>
                </a:solidFill>
              </a:rPr>
              <a:t> </a:t>
            </a:r>
            <a:r>
              <a:rPr lang="ru-RU" sz="2000" b="1" i="1" dirty="0" err="1">
                <a:solidFill>
                  <a:srgbClr val="008000"/>
                </a:solidFill>
              </a:rPr>
              <a:t>пісень</a:t>
            </a:r>
            <a:r>
              <a:rPr lang="ru-RU" sz="2000" b="1" i="1" dirty="0">
                <a:solidFill>
                  <a:srgbClr val="008000"/>
                </a:solidFill>
              </a:rPr>
              <a:t>.</a:t>
            </a:r>
          </a:p>
          <a:p>
            <a:pPr algn="ctr"/>
            <a:r>
              <a:rPr lang="ru-RU" sz="2000" b="1" i="1" dirty="0">
                <a:solidFill>
                  <a:srgbClr val="008000"/>
                </a:solidFill>
              </a:rPr>
              <a:t>У </a:t>
            </a:r>
            <a:r>
              <a:rPr lang="ru-RU" sz="2000" b="1" i="1" dirty="0" err="1">
                <a:solidFill>
                  <a:srgbClr val="008000"/>
                </a:solidFill>
              </a:rPr>
              <a:t>творчому</a:t>
            </a:r>
            <a:r>
              <a:rPr lang="ru-RU" sz="2000" b="1" i="1" dirty="0">
                <a:solidFill>
                  <a:srgbClr val="008000"/>
                </a:solidFill>
              </a:rPr>
              <a:t> </a:t>
            </a:r>
            <a:r>
              <a:rPr lang="ru-RU" sz="2000" b="1" i="1" dirty="0" err="1">
                <a:solidFill>
                  <a:srgbClr val="008000"/>
                </a:solidFill>
              </a:rPr>
              <a:t>доробку</a:t>
            </a:r>
            <a:r>
              <a:rPr lang="ru-RU" sz="2000" b="1" i="1" dirty="0">
                <a:solidFill>
                  <a:srgbClr val="008000"/>
                </a:solidFill>
              </a:rPr>
              <a:t> </a:t>
            </a:r>
            <a:r>
              <a:rPr lang="ru-RU" sz="2000" b="1" i="1" dirty="0" err="1">
                <a:solidFill>
                  <a:srgbClr val="008000"/>
                </a:solidFill>
              </a:rPr>
              <a:t>Олександра</a:t>
            </a:r>
            <a:r>
              <a:rPr lang="ru-RU" sz="2000" b="1" i="1" dirty="0">
                <a:solidFill>
                  <a:srgbClr val="008000"/>
                </a:solidFill>
              </a:rPr>
              <a:t> Стадника </a:t>
            </a:r>
            <a:r>
              <a:rPr lang="ru-RU" sz="2000" b="1" i="1" dirty="0" err="1">
                <a:solidFill>
                  <a:srgbClr val="008000"/>
                </a:solidFill>
              </a:rPr>
              <a:t>понад</a:t>
            </a:r>
            <a:r>
              <a:rPr lang="ru-RU" sz="2000" b="1" i="1" dirty="0">
                <a:solidFill>
                  <a:srgbClr val="008000"/>
                </a:solidFill>
              </a:rPr>
              <a:t> 150 </a:t>
            </a:r>
            <a:r>
              <a:rPr lang="ru-RU" sz="2000" b="1" i="1" dirty="0" err="1">
                <a:solidFill>
                  <a:srgbClr val="008000"/>
                </a:solidFill>
              </a:rPr>
              <a:t>творів</a:t>
            </a:r>
            <a:r>
              <a:rPr lang="ru-RU" sz="2000" b="1" i="1" dirty="0">
                <a:solidFill>
                  <a:srgbClr val="008000"/>
                </a:solidFill>
              </a:rPr>
              <a:t>, </a:t>
            </a:r>
            <a:r>
              <a:rPr lang="ru-RU" sz="2000" b="1" i="1" dirty="0" err="1">
                <a:solidFill>
                  <a:srgbClr val="008000"/>
                </a:solidFill>
              </a:rPr>
              <a:t>частина</a:t>
            </a:r>
            <a:r>
              <a:rPr lang="ru-RU" sz="2000" b="1" i="1" dirty="0">
                <a:solidFill>
                  <a:srgbClr val="008000"/>
                </a:solidFill>
              </a:rPr>
              <a:t> </a:t>
            </a:r>
            <a:r>
              <a:rPr lang="ru-RU" sz="2000" b="1" i="1" dirty="0" err="1">
                <a:solidFill>
                  <a:srgbClr val="008000"/>
                </a:solidFill>
              </a:rPr>
              <a:t>яких</a:t>
            </a:r>
            <a:r>
              <a:rPr lang="ru-RU" sz="2000" b="1" i="1" dirty="0">
                <a:solidFill>
                  <a:srgbClr val="008000"/>
                </a:solidFill>
              </a:rPr>
              <a:t> </a:t>
            </a:r>
            <a:r>
              <a:rPr lang="ru-RU" sz="2000" b="1" i="1" dirty="0" err="1">
                <a:solidFill>
                  <a:srgbClr val="008000"/>
                </a:solidFill>
              </a:rPr>
              <a:t>побачила</a:t>
            </a:r>
            <a:r>
              <a:rPr lang="ru-RU" sz="2000" b="1" i="1" dirty="0">
                <a:solidFill>
                  <a:srgbClr val="008000"/>
                </a:solidFill>
              </a:rPr>
              <a:t> </a:t>
            </a:r>
            <a:r>
              <a:rPr lang="ru-RU" sz="2000" b="1" i="1" dirty="0" err="1">
                <a:solidFill>
                  <a:srgbClr val="008000"/>
                </a:solidFill>
              </a:rPr>
              <a:t>світ</a:t>
            </a:r>
            <a:r>
              <a:rPr lang="ru-RU" sz="2000" b="1" i="1" dirty="0">
                <a:solidFill>
                  <a:srgbClr val="008000"/>
                </a:solidFill>
              </a:rPr>
              <a:t> у </a:t>
            </a:r>
            <a:r>
              <a:rPr lang="ru-RU" sz="2000" b="1" i="1" dirty="0" err="1">
                <a:solidFill>
                  <a:srgbClr val="008000"/>
                </a:solidFill>
              </a:rPr>
              <a:t>збірках</a:t>
            </a:r>
            <a:r>
              <a:rPr lang="ru-RU" sz="2000" b="1" i="1" dirty="0">
                <a:solidFill>
                  <a:srgbClr val="008000"/>
                </a:solidFill>
              </a:rPr>
              <a:t> «Дарую вам </a:t>
            </a:r>
            <a:r>
              <a:rPr lang="ru-RU" sz="2000" b="1" i="1" dirty="0" err="1">
                <a:solidFill>
                  <a:srgbClr val="008000"/>
                </a:solidFill>
              </a:rPr>
              <a:t>пісню</a:t>
            </a:r>
            <a:r>
              <a:rPr lang="ru-RU" sz="2000" b="1" i="1" dirty="0">
                <a:solidFill>
                  <a:srgbClr val="008000"/>
                </a:solidFill>
              </a:rPr>
              <a:t>», «Батьку </a:t>
            </a:r>
            <a:r>
              <a:rPr lang="ru-RU" sz="2000" b="1" i="1" dirty="0" err="1">
                <a:solidFill>
                  <a:srgbClr val="008000"/>
                </a:solidFill>
              </a:rPr>
              <a:t>мій</a:t>
            </a:r>
            <a:r>
              <a:rPr lang="ru-RU" sz="2000" b="1" i="1" dirty="0">
                <a:solidFill>
                  <a:srgbClr val="008000"/>
                </a:solidFill>
              </a:rPr>
              <a:t>, лебедю </a:t>
            </a:r>
            <a:r>
              <a:rPr lang="ru-RU" sz="2000" b="1" i="1" dirty="0" err="1">
                <a:solidFill>
                  <a:srgbClr val="008000"/>
                </a:solidFill>
              </a:rPr>
              <a:t>білий</a:t>
            </a:r>
            <a:r>
              <a:rPr lang="ru-RU" sz="2000" b="1" i="1" dirty="0">
                <a:solidFill>
                  <a:srgbClr val="008000"/>
                </a:solidFill>
              </a:rPr>
              <a:t>», «З </a:t>
            </a:r>
            <a:r>
              <a:rPr lang="ru-RU" sz="2000" b="1" i="1" dirty="0" err="1">
                <a:solidFill>
                  <a:srgbClr val="008000"/>
                </a:solidFill>
              </a:rPr>
              <a:t>Україною</a:t>
            </a:r>
            <a:r>
              <a:rPr lang="ru-RU" sz="2000" b="1" i="1" dirty="0">
                <a:solidFill>
                  <a:srgbClr val="008000"/>
                </a:solidFill>
              </a:rPr>
              <a:t> в </a:t>
            </a:r>
            <a:r>
              <a:rPr lang="ru-RU" sz="2000" b="1" i="1" dirty="0" err="1">
                <a:solidFill>
                  <a:srgbClr val="008000"/>
                </a:solidFill>
              </a:rPr>
              <a:t>серці</a:t>
            </a:r>
            <a:r>
              <a:rPr lang="ru-RU" sz="2000" b="1" i="1" dirty="0">
                <a:solidFill>
                  <a:srgbClr val="008000"/>
                </a:solidFill>
              </a:rPr>
              <a:t>»</a:t>
            </a:r>
          </a:p>
        </p:txBody>
      </p:sp>
      <p:pic>
        <p:nvPicPr>
          <p:cNvPr id="17409" name="Picture 1" descr="C:\Users\МАКС\Downloads\1634492897708.jpg"/>
          <p:cNvPicPr>
            <a:picLocks noChangeAspect="1" noChangeArrowheads="1"/>
          </p:cNvPicPr>
          <p:nvPr/>
        </p:nvPicPr>
        <p:blipFill>
          <a:blip r:embed="rId2" cstate="print"/>
          <a:srcRect b="9939"/>
          <a:stretch>
            <a:fillRect/>
          </a:stretch>
        </p:blipFill>
        <p:spPr bwMode="auto">
          <a:xfrm>
            <a:off x="5286380" y="1357298"/>
            <a:ext cx="2918691" cy="468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7975" y="404664"/>
            <a:ext cx="8280920" cy="646331"/>
          </a:xfrm>
          <a:prstGeom prst="rect">
            <a:avLst/>
          </a:prstGeom>
          <a:solidFill>
            <a:srgbClr val="92D050"/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 i="1" dirty="0">
                <a:solidFill>
                  <a:srgbClr val="0033CC"/>
                </a:solidFill>
              </a:rPr>
              <a:t>Ві</a:t>
            </a:r>
            <a:r>
              <a:rPr lang="uk-UA" sz="3600" b="1" i="1" dirty="0">
                <a:solidFill>
                  <a:srgbClr val="0033CC"/>
                </a:solidFill>
              </a:rPr>
              <a:t>домі мешканці села Руська Поляна</a:t>
            </a:r>
            <a:endParaRPr lang="ru-RU" sz="36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Руська ПолянаRuska Polian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Руська ПолянаRuska Polian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500166" y="285728"/>
            <a:ext cx="5786478" cy="646331"/>
          </a:xfrm>
          <a:prstGeom prst="rect">
            <a:avLst/>
          </a:prstGeom>
          <a:solidFill>
            <a:srgbClr val="92D050"/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 i="1" dirty="0">
                <a:solidFill>
                  <a:srgbClr val="0033CC"/>
                </a:solidFill>
              </a:rPr>
              <a:t>Віктор Сергійович Гирич</a:t>
            </a:r>
            <a:endParaRPr lang="ru-RU" sz="36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1785926"/>
            <a:ext cx="4176464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000" b="1" i="1" dirty="0">
                <a:solidFill>
                  <a:srgbClr val="0033CC"/>
                </a:solidFill>
              </a:rPr>
              <a:t> </a:t>
            </a:r>
            <a:r>
              <a:rPr lang="uk-UA" sz="2000" b="1" i="1" dirty="0">
                <a:solidFill>
                  <a:schemeClr val="accent2"/>
                </a:solidFill>
              </a:rPr>
              <a:t>Н</a:t>
            </a:r>
            <a:r>
              <a:rPr lang="vi-VN" sz="2000" b="1" i="1" dirty="0">
                <a:solidFill>
                  <a:schemeClr val="accent2"/>
                </a:solidFill>
              </a:rPr>
              <a:t>ар</a:t>
            </a:r>
            <a:r>
              <a:rPr lang="uk-UA" sz="2000" b="1" i="1" dirty="0" err="1">
                <a:solidFill>
                  <a:schemeClr val="accent2"/>
                </a:solidFill>
              </a:rPr>
              <a:t>одився</a:t>
            </a:r>
            <a:r>
              <a:rPr lang="uk-UA" sz="2000" b="1" i="1" dirty="0">
                <a:solidFill>
                  <a:schemeClr val="accent2"/>
                </a:solidFill>
              </a:rPr>
              <a:t> </a:t>
            </a:r>
            <a:r>
              <a:rPr lang="vi-VN" sz="2000" b="1" i="1" dirty="0">
                <a:solidFill>
                  <a:schemeClr val="accent2"/>
                </a:solidFill>
              </a:rPr>
              <a:t>23 жовтня 1952, с. Руська Поляна</a:t>
            </a:r>
            <a:r>
              <a:rPr lang="uk-UA" sz="2000" b="1" i="1" dirty="0">
                <a:solidFill>
                  <a:schemeClr val="accent2"/>
                </a:solidFill>
              </a:rPr>
              <a:t>. У</a:t>
            </a:r>
            <a:r>
              <a:rPr lang="vi-VN" sz="2000" b="1" i="1" dirty="0">
                <a:solidFill>
                  <a:schemeClr val="accent2"/>
                </a:solidFill>
              </a:rPr>
              <a:t>країнський </a:t>
            </a:r>
            <a:endParaRPr lang="ru-RU" sz="2000" b="1" i="1" dirty="0">
              <a:solidFill>
                <a:schemeClr val="accent2"/>
              </a:solidFill>
            </a:endParaRPr>
          </a:p>
          <a:p>
            <a:pPr algn="ctr"/>
            <a:r>
              <a:rPr lang="vi-VN" sz="2000" b="1" i="1" dirty="0">
                <a:solidFill>
                  <a:schemeClr val="accent2"/>
                </a:solidFill>
              </a:rPr>
              <a:t>театральний режисер; театральний педагог; директор-художній керівник Київського академічного театру юного глядача на Липках. </a:t>
            </a:r>
            <a:endParaRPr lang="uk-UA" sz="2000" b="1" i="1" dirty="0">
              <a:solidFill>
                <a:schemeClr val="accent2"/>
              </a:solidFill>
            </a:endParaRPr>
          </a:p>
          <a:p>
            <a:pPr algn="ctr"/>
            <a:r>
              <a:rPr lang="vi-VN" sz="2000" b="1" i="1" dirty="0">
                <a:solidFill>
                  <a:schemeClr val="accent2"/>
                </a:solidFill>
              </a:rPr>
              <a:t>Заслужений діяч мистецтв України (1995), Народний артист України (2009)</a:t>
            </a:r>
            <a:endParaRPr lang="ru-RU" sz="2000" b="1" i="1" dirty="0">
              <a:solidFill>
                <a:schemeClr val="accent2"/>
              </a:solidFill>
            </a:endParaRPr>
          </a:p>
        </p:txBody>
      </p:sp>
      <p:pic>
        <p:nvPicPr>
          <p:cNvPr id="16386" name="Picture 2" descr="http://r-pol.ck.ua/wp-content/uploads/2013/06/%D0%93%D0%B8%D1%80%D0%B8%D1%87.jpg"/>
          <p:cNvPicPr>
            <a:picLocks noChangeAspect="1" noChangeArrowheads="1"/>
          </p:cNvPicPr>
          <p:nvPr/>
        </p:nvPicPr>
        <p:blipFill>
          <a:blip r:embed="rId2" cstate="print"/>
          <a:srcRect b="14671"/>
          <a:stretch>
            <a:fillRect/>
          </a:stretch>
        </p:blipFill>
        <p:spPr bwMode="auto">
          <a:xfrm>
            <a:off x="928662" y="1357298"/>
            <a:ext cx="3286148" cy="4858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Руська ПолянаRuska Polian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Руська ПолянаRuska Polian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85786" y="285728"/>
            <a:ext cx="7643866" cy="615553"/>
          </a:xfrm>
          <a:prstGeom prst="rect">
            <a:avLst/>
          </a:prstGeom>
          <a:solidFill>
            <a:srgbClr val="92D050"/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i="1" dirty="0" err="1">
                <a:solidFill>
                  <a:srgbClr val="0033CC"/>
                </a:solidFill>
              </a:rPr>
              <a:t>Стадник</a:t>
            </a:r>
            <a:r>
              <a:rPr lang="ru-RU" sz="3400" b="1" i="1" dirty="0">
                <a:solidFill>
                  <a:srgbClr val="0033CC"/>
                </a:solidFill>
              </a:rPr>
              <a:t> </a:t>
            </a:r>
            <a:r>
              <a:rPr lang="ru-RU" sz="3400" b="1" i="1" dirty="0" err="1">
                <a:solidFill>
                  <a:srgbClr val="0033CC"/>
                </a:solidFill>
              </a:rPr>
              <a:t>Олександр</a:t>
            </a:r>
            <a:r>
              <a:rPr lang="ru-RU" sz="3400" b="1" i="1" dirty="0">
                <a:solidFill>
                  <a:srgbClr val="0033CC"/>
                </a:solidFill>
              </a:rPr>
              <a:t> </a:t>
            </a:r>
            <a:r>
              <a:rPr lang="ru-RU" sz="3400" b="1" i="1" dirty="0" err="1">
                <a:solidFill>
                  <a:srgbClr val="0033CC"/>
                </a:solidFill>
              </a:rPr>
              <a:t>Олександрович</a:t>
            </a:r>
            <a:endParaRPr lang="ru-RU" sz="34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1643050"/>
            <a:ext cx="3786214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Художній</a:t>
            </a:r>
            <a:r>
              <a:rPr lang="ru-RU" sz="2800" b="1" i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ru-RU" sz="2800" b="1" i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 та </a:t>
            </a:r>
            <a:r>
              <a:rPr lang="ru-RU" sz="2800" b="1" i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головний</a:t>
            </a:r>
            <a:r>
              <a:rPr lang="ru-RU" sz="2800" b="1" i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диригент</a:t>
            </a:r>
            <a:r>
              <a:rPr lang="ru-RU" sz="2800" b="1" i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 </a:t>
            </a:r>
          </a:p>
          <a:p>
            <a:pPr algn="ctr"/>
            <a:r>
              <a:rPr lang="ru-RU" sz="2800" b="1" i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Державного </a:t>
            </a:r>
            <a:r>
              <a:rPr lang="ru-RU" sz="2800" b="1" i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академічного</a:t>
            </a:r>
            <a:r>
              <a:rPr lang="ru-RU" sz="2800" b="1" i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Волинського</a:t>
            </a:r>
            <a:r>
              <a:rPr lang="ru-RU" sz="2800" b="1" i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народного хору, </a:t>
            </a:r>
          </a:p>
          <a:p>
            <a:pPr algn="ctr"/>
            <a:r>
              <a:rPr lang="ru-RU" sz="2800" b="1" i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заслужений</a:t>
            </a:r>
            <a:r>
              <a:rPr lang="ru-RU" sz="2800" b="1" i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діяч</a:t>
            </a:r>
            <a:r>
              <a:rPr lang="ru-RU" sz="2800" b="1" i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мистецтв</a:t>
            </a:r>
            <a:r>
              <a:rPr lang="ru-RU" sz="2800" b="1" i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b="1" i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18434" name="Picture 2" descr="C:\Users\МАКС\Downloads\1634493309226.jpg"/>
          <p:cNvPicPr>
            <a:picLocks noChangeAspect="1" noChangeArrowheads="1"/>
          </p:cNvPicPr>
          <p:nvPr/>
        </p:nvPicPr>
        <p:blipFill>
          <a:blip r:embed="rId2"/>
          <a:srcRect l="35315" r="17482"/>
          <a:stretch>
            <a:fillRect/>
          </a:stretch>
        </p:blipFill>
        <p:spPr bwMode="auto">
          <a:xfrm>
            <a:off x="5072066" y="1214422"/>
            <a:ext cx="321471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199</TotalTime>
  <Words>521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Calibri</vt:lpstr>
      <vt:lpstr>Cambria</vt:lpstr>
      <vt:lpstr>Franklin Gothic Book</vt:lpstr>
      <vt:lpstr>Perpetua</vt:lpstr>
      <vt:lpstr>Times New Roman</vt:lpstr>
      <vt:lpstr>Wingdings 2</vt:lpstr>
      <vt:lpstr>Справедливость</vt:lpstr>
      <vt:lpstr>Руськополянський заклад загальної середньої освіти  І-ІІІ ступенів №2 Руськополянської сільської ради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використаних джерел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Руськополянський заклад загальної середньої освіти  І-ІІІ ступенів №2 Руськополянської сільської ради</dc:title>
  <dc:creator>МАКС</dc:creator>
  <cp:lastModifiedBy>ПК</cp:lastModifiedBy>
  <cp:revision>27</cp:revision>
  <dcterms:created xsi:type="dcterms:W3CDTF">2021-10-17T16:19:00Z</dcterms:created>
  <dcterms:modified xsi:type="dcterms:W3CDTF">2021-10-27T08:59:37Z</dcterms:modified>
</cp:coreProperties>
</file>